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9906000" cy="6858000" type="A4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04080"/>
    <a:srgbClr val="00CC00"/>
    <a:srgbClr val="C10000"/>
    <a:srgbClr val="F33E01"/>
    <a:srgbClr val="0040FF"/>
    <a:srgbClr val="FED73A"/>
    <a:srgbClr val="EAF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9A81D91-56E0-4DEE-A891-9BA01754AE35}">
  <a:tblStyle styleId="{79A81D91-56E0-4DEE-A891-9BA01754AE3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64BB4CF-FC3B-494B-9F54-4730539AA45B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77A1464-2346-4E23-8F5B-164D3F84666B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4E6"/>
          </a:solidFill>
        </a:fill>
      </a:tcStyle>
    </a:wholeTbl>
    <a:band1H>
      <a:tcTxStyle/>
      <a:tcStyle>
        <a:tcBdr/>
        <a:fill>
          <a:solidFill>
            <a:srgbClr val="FFE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4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099" cy="498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4939" y="0"/>
            <a:ext cx="2949099" cy="498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79488" y="1243013"/>
            <a:ext cx="48466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589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oogle Shape;91;p13"/>
          <p:cNvGraphicFramePr/>
          <p:nvPr>
            <p:extLst>
              <p:ext uri="{D42A27DB-BD31-4B8C-83A1-F6EECF244321}">
                <p14:modId xmlns:p14="http://schemas.microsoft.com/office/powerpoint/2010/main" val="749249880"/>
              </p:ext>
            </p:extLst>
          </p:nvPr>
        </p:nvGraphicFramePr>
        <p:xfrm>
          <a:off x="9557" y="372579"/>
          <a:ext cx="5124145" cy="6485419"/>
        </p:xfrm>
        <a:graphic>
          <a:graphicData uri="http://schemas.openxmlformats.org/drawingml/2006/table">
            <a:tbl>
              <a:tblPr firstRow="1" bandRow="1">
                <a:noFill/>
                <a:tableStyleId>{E64BB4CF-FC3B-494B-9F54-4730539AA45B}</a:tableStyleId>
              </a:tblPr>
              <a:tblGrid>
                <a:gridCol w="970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562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Continent</a:t>
                      </a:r>
                      <a:endParaRPr lang="en-GB" dirty="0">
                        <a:solidFill>
                          <a:srgbClr val="002060"/>
                        </a:solidFill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3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A very large area of land, usually surrounded by the sea, and containing different countries.</a:t>
                      </a:r>
                      <a:endParaRPr lang="en-GB" dirty="0">
                        <a:solidFill>
                          <a:srgbClr val="002060"/>
                        </a:solidFill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259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North America</a:t>
                      </a:r>
                      <a:endParaRPr lang="en-GB" dirty="0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Third largest continent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Contains the United States of America, but also Canada, Greenland, Mexico, Greenland and 18 other countries.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M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ost people speak English, Spanish or French.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710106"/>
                  </a:ext>
                </a:extLst>
              </a:tr>
              <a:tr h="1018242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South America</a:t>
                      </a:r>
                      <a:endParaRPr lang="en-GB" dirty="0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Fourth largest continent.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Contains the longest river, highest waterfall, and the longest mountain range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Contains the worlds largest rainforest (the Amazon rainforest).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259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Europe</a:t>
                      </a:r>
                      <a:endParaRPr lang="en-GB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Second smallest continent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Humans first travelled to Europe about 35,000 years ago.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European countries conquered much of the world.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The United Kingdom is in the continent of Europe.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153228"/>
                  </a:ext>
                </a:extLst>
              </a:tr>
              <a:tr h="830259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Africa</a:t>
                      </a:r>
                      <a:endParaRPr lang="en-GB" dirty="0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73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Second largest continent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Has the most countries (55).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The oldest human fossils and skeletons have been found in Africa.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7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387932"/>
                  </a:ext>
                </a:extLst>
              </a:tr>
              <a:tr h="830259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Asia</a:t>
                      </a:r>
                      <a:endParaRPr lang="en-GB" dirty="0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3E0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The largest continent.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It contains the most people (biggest population).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Also includes lots of mega-cities (E.g. Tokyo in Japan, Beijing in China, Delhi in India).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3E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920353"/>
                  </a:ext>
                </a:extLst>
              </a:tr>
              <a:tr h="642276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Australia</a:t>
                      </a:r>
                      <a:endParaRPr lang="en-GB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408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Smallest continent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Sometimes called Australasia or Oceania.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Contains Australia, New Zealand, and many islands.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4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711527"/>
                  </a:ext>
                </a:extLst>
              </a:tr>
              <a:tr h="1018242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Antarctica</a:t>
                      </a:r>
                      <a:endParaRPr lang="en-GB" dirty="0">
                        <a:effectLst/>
                        <a:latin typeface="Calibri (body)"/>
                        <a:cs typeface="Calibri" panose="020F0502020204030204" pitchFamily="34" charset="0"/>
                      </a:endParaRP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0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Third smallest continent.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Extremely cold, covered in ice. 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Doubles in size in winter when the seas freeze.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Contains 90% of the world’s ice.</a:t>
                      </a:r>
                    </a:p>
                    <a:p>
                      <a:pPr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(body)"/>
                          <a:cs typeface="Calibri" panose="020F0502020204030204" pitchFamily="34" charset="0"/>
                        </a:rPr>
                        <a:t> No humans live in Antarctica permanently.</a:t>
                      </a:r>
                    </a:p>
                  </a:txBody>
                  <a:tcPr marL="76200" marR="76200" marT="381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216143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-9" y="3248"/>
            <a:ext cx="991556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 Continents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268" y="372578"/>
            <a:ext cx="4781856" cy="3337277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FC1018-6F07-48E6-8B46-E0EAFC6F7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799261"/>
              </p:ext>
            </p:extLst>
          </p:nvPr>
        </p:nvGraphicFramePr>
        <p:xfrm>
          <a:off x="5152830" y="3709855"/>
          <a:ext cx="4762732" cy="3185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7019">
                  <a:extLst>
                    <a:ext uri="{9D8B030D-6E8A-4147-A177-3AD203B41FA5}">
                      <a16:colId xmlns:a16="http://schemas.microsoft.com/office/drawing/2014/main" val="2201433370"/>
                    </a:ext>
                  </a:extLst>
                </a:gridCol>
                <a:gridCol w="3375713">
                  <a:extLst>
                    <a:ext uri="{9D8B030D-6E8A-4147-A177-3AD203B41FA5}">
                      <a16:colId xmlns:a16="http://schemas.microsoft.com/office/drawing/2014/main" val="26457237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Asia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Great Wall of China, Taj Mahal, </a:t>
                      </a:r>
                      <a:r>
                        <a:rPr lang="en-GB" dirty="0" err="1"/>
                        <a:t>Burji</a:t>
                      </a:r>
                      <a:r>
                        <a:rPr lang="en-GB" dirty="0"/>
                        <a:t> Khalifa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446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Africa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Victoria Falls, Mount Kilimanjaro, Valley of the Kings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125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North America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Yosemite Falls, Barringer Crater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999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South America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Naica Cave, Monteverde Cloud Forest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2314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Antarctica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McMurdo Research Station, Mount Erebus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301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Europe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Colosseum, Eiffel Tower, Eurotunnel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942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Australia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Sydney Opera House, Great Barrier Reef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126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99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319</Words>
  <Application>Microsoft Office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(body)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London| Year One| Spring 2</dc:title>
  <dc:creator>Alanah aah. Harris</dc:creator>
  <cp:lastModifiedBy>Rebecca Bass</cp:lastModifiedBy>
  <cp:revision>24</cp:revision>
  <dcterms:modified xsi:type="dcterms:W3CDTF">2024-01-26T11:12:26Z</dcterms:modified>
</cp:coreProperties>
</file>