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2" autoAdjust="0"/>
    <p:restoredTop sz="94660"/>
  </p:normalViewPr>
  <p:slideViewPr>
    <p:cSldViewPr snapToGrid="0">
      <p:cViewPr>
        <p:scale>
          <a:sx n="166" d="100"/>
          <a:sy n="166" d="100"/>
        </p:scale>
        <p:origin x="-2724" y="-19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4B3D-C565-44B7-9907-8D10B3D7BE4A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276F-60F4-4493-9643-603D7FC4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4B3D-C565-44B7-9907-8D10B3D7BE4A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276F-60F4-4493-9643-603D7FC4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91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4B3D-C565-44B7-9907-8D10B3D7BE4A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276F-60F4-4493-9643-603D7FC4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55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4B3D-C565-44B7-9907-8D10B3D7BE4A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276F-60F4-4493-9643-603D7FC4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21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4B3D-C565-44B7-9907-8D10B3D7BE4A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276F-60F4-4493-9643-603D7FC4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87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4B3D-C565-44B7-9907-8D10B3D7BE4A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276F-60F4-4493-9643-603D7FC4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05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4B3D-C565-44B7-9907-8D10B3D7BE4A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276F-60F4-4493-9643-603D7FC4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04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4B3D-C565-44B7-9907-8D10B3D7BE4A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276F-60F4-4493-9643-603D7FC4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48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4B3D-C565-44B7-9907-8D10B3D7BE4A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276F-60F4-4493-9643-603D7FC4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66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4B3D-C565-44B7-9907-8D10B3D7BE4A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276F-60F4-4493-9643-603D7FC4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79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4B3D-C565-44B7-9907-8D10B3D7BE4A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276F-60F4-4493-9643-603D7FC4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83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A4B3D-C565-44B7-9907-8D10B3D7BE4A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E276F-60F4-4493-9643-603D7FC4A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60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microsoft.com/office/2007/relationships/hdphoto" Target="../media/hdphoto4.wdp"/><Relationship Id="rId39" Type="http://schemas.microsoft.com/office/2007/relationships/hdphoto" Target="../media/hdphoto10.wdp"/><Relationship Id="rId21" Type="http://schemas.openxmlformats.org/officeDocument/2006/relationships/image" Target="../media/image18.png"/><Relationship Id="rId34" Type="http://schemas.openxmlformats.org/officeDocument/2006/relationships/image" Target="../media/image26.png"/><Relationship Id="rId42" Type="http://schemas.openxmlformats.org/officeDocument/2006/relationships/image" Target="../media/image30.png"/><Relationship Id="rId47" Type="http://schemas.microsoft.com/office/2007/relationships/hdphoto" Target="../media/hdphoto14.wdp"/><Relationship Id="rId50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9" Type="http://schemas.openxmlformats.org/officeDocument/2006/relationships/image" Target="../media/image23.png"/><Relationship Id="rId11" Type="http://schemas.openxmlformats.org/officeDocument/2006/relationships/image" Target="../media/image10.png"/><Relationship Id="rId24" Type="http://schemas.openxmlformats.org/officeDocument/2006/relationships/image" Target="../media/image20.png"/><Relationship Id="rId32" Type="http://schemas.openxmlformats.org/officeDocument/2006/relationships/image" Target="../media/image25.png"/><Relationship Id="rId37" Type="http://schemas.microsoft.com/office/2007/relationships/hdphoto" Target="../media/hdphoto9.wdp"/><Relationship Id="rId40" Type="http://schemas.openxmlformats.org/officeDocument/2006/relationships/image" Target="../media/image29.png"/><Relationship Id="rId45" Type="http://schemas.microsoft.com/office/2007/relationships/hdphoto" Target="../media/hdphoto13.wdp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23" Type="http://schemas.microsoft.com/office/2007/relationships/hdphoto" Target="../media/hdphoto3.wdp"/><Relationship Id="rId28" Type="http://schemas.microsoft.com/office/2007/relationships/hdphoto" Target="../media/hdphoto5.wdp"/><Relationship Id="rId36" Type="http://schemas.openxmlformats.org/officeDocument/2006/relationships/image" Target="../media/image27.png"/><Relationship Id="rId49" Type="http://schemas.microsoft.com/office/2007/relationships/hdphoto" Target="../media/hdphoto15.wdp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31" Type="http://schemas.openxmlformats.org/officeDocument/2006/relationships/image" Target="../media/image24.png"/><Relationship Id="rId44" Type="http://schemas.openxmlformats.org/officeDocument/2006/relationships/image" Target="../media/image31.png"/><Relationship Id="rId52" Type="http://schemas.microsoft.com/office/2007/relationships/hdphoto" Target="../media/hdphoto16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Relationship Id="rId27" Type="http://schemas.openxmlformats.org/officeDocument/2006/relationships/image" Target="../media/image22.png"/><Relationship Id="rId30" Type="http://schemas.microsoft.com/office/2007/relationships/hdphoto" Target="../media/hdphoto6.wdp"/><Relationship Id="rId35" Type="http://schemas.microsoft.com/office/2007/relationships/hdphoto" Target="../media/hdphoto8.wdp"/><Relationship Id="rId43" Type="http://schemas.microsoft.com/office/2007/relationships/hdphoto" Target="../media/hdphoto12.wdp"/><Relationship Id="rId48" Type="http://schemas.openxmlformats.org/officeDocument/2006/relationships/image" Target="../media/image33.png"/><Relationship Id="rId8" Type="http://schemas.openxmlformats.org/officeDocument/2006/relationships/image" Target="../media/image7.png"/><Relationship Id="rId51" Type="http://schemas.openxmlformats.org/officeDocument/2006/relationships/image" Target="../media/image35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microsoft.com/office/2007/relationships/hdphoto" Target="../media/hdphoto2.wdp"/><Relationship Id="rId25" Type="http://schemas.openxmlformats.org/officeDocument/2006/relationships/image" Target="../media/image21.png"/><Relationship Id="rId33" Type="http://schemas.microsoft.com/office/2007/relationships/hdphoto" Target="../media/hdphoto7.wdp"/><Relationship Id="rId38" Type="http://schemas.openxmlformats.org/officeDocument/2006/relationships/image" Target="../media/image28.png"/><Relationship Id="rId46" Type="http://schemas.openxmlformats.org/officeDocument/2006/relationships/image" Target="../media/image32.png"/><Relationship Id="rId20" Type="http://schemas.openxmlformats.org/officeDocument/2006/relationships/image" Target="../media/image17.png"/><Relationship Id="rId41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335691"/>
              </p:ext>
            </p:extLst>
          </p:nvPr>
        </p:nvGraphicFramePr>
        <p:xfrm>
          <a:off x="1570886" y="3926185"/>
          <a:ext cx="3705986" cy="3000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993">
                  <a:extLst>
                    <a:ext uri="{9D8B030D-6E8A-4147-A177-3AD203B41FA5}">
                      <a16:colId xmlns:a16="http://schemas.microsoft.com/office/drawing/2014/main" val="2066881950"/>
                    </a:ext>
                  </a:extLst>
                </a:gridCol>
                <a:gridCol w="1852993">
                  <a:extLst>
                    <a:ext uri="{9D8B030D-6E8A-4147-A177-3AD203B41FA5}">
                      <a16:colId xmlns:a16="http://schemas.microsoft.com/office/drawing/2014/main" val="20753121"/>
                    </a:ext>
                  </a:extLst>
                </a:gridCol>
              </a:tblGrid>
              <a:tr h="341295">
                <a:tc gridSpan="2"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OCEAN HABITATS</a:t>
                      </a:r>
                      <a:endParaRPr lang="en-GB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568169"/>
                  </a:ext>
                </a:extLst>
              </a:tr>
              <a:tr h="1329380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2237857"/>
                  </a:ext>
                </a:extLst>
              </a:tr>
              <a:tr h="1329380"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702922"/>
                  </a:ext>
                </a:extLst>
              </a:tr>
            </a:tbl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92" y="5564085"/>
            <a:ext cx="1842504" cy="1293915"/>
          </a:xfrm>
          <a:prstGeom prst="rect">
            <a:avLst/>
          </a:prstGeom>
          <a:ln>
            <a:solidFill>
              <a:srgbClr val="002060"/>
            </a:solidFill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021121"/>
              </p:ext>
            </p:extLst>
          </p:nvPr>
        </p:nvGraphicFramePr>
        <p:xfrm>
          <a:off x="7786400" y="3560027"/>
          <a:ext cx="4378318" cy="324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159">
                  <a:extLst>
                    <a:ext uri="{9D8B030D-6E8A-4147-A177-3AD203B41FA5}">
                      <a16:colId xmlns:a16="http://schemas.microsoft.com/office/drawing/2014/main" val="618509718"/>
                    </a:ext>
                  </a:extLst>
                </a:gridCol>
                <a:gridCol w="2189159">
                  <a:extLst>
                    <a:ext uri="{9D8B030D-6E8A-4147-A177-3AD203B41FA5}">
                      <a16:colId xmlns:a16="http://schemas.microsoft.com/office/drawing/2014/main" val="2307435793"/>
                    </a:ext>
                  </a:extLst>
                </a:gridCol>
              </a:tblGrid>
              <a:tr h="16228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729818"/>
                  </a:ext>
                </a:extLst>
              </a:tr>
              <a:tr h="16228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28792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9" y="3248"/>
            <a:ext cx="12192009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Oceans and Sea ¦ Year 1 ¦ Summer 1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1" y="1442767"/>
            <a:ext cx="1415532" cy="136678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22050" y="2346799"/>
            <a:ext cx="1023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ATLANTIC</a:t>
            </a:r>
            <a:endParaRPr lang="en-GB" sz="1600" b="1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9" y="4111677"/>
            <a:ext cx="1415531" cy="137209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56791" y="5068084"/>
            <a:ext cx="1154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SOUTHERN</a:t>
            </a:r>
            <a:endParaRPr lang="en-GB" sz="1600" b="1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31" y="2754454"/>
            <a:ext cx="1415532" cy="135005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80529" y="3725579"/>
            <a:ext cx="83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INDIAN</a:t>
            </a:r>
            <a:endParaRPr lang="en-GB" sz="1600" b="1" dirty="0">
              <a:solidFill>
                <a:srgbClr val="00206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22" y="5438999"/>
            <a:ext cx="1407992" cy="138335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64687" y="5446927"/>
            <a:ext cx="87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ARCTIC</a:t>
            </a:r>
            <a:endParaRPr lang="en-GB" sz="16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696" y="464913"/>
            <a:ext cx="4981303" cy="2723318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640085"/>
              </p:ext>
            </p:extLst>
          </p:nvPr>
        </p:nvGraphicFramePr>
        <p:xfrm>
          <a:off x="1489249" y="434323"/>
          <a:ext cx="5662109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596">
                  <a:extLst>
                    <a:ext uri="{9D8B030D-6E8A-4147-A177-3AD203B41FA5}">
                      <a16:colId xmlns:a16="http://schemas.microsoft.com/office/drawing/2014/main" val="2066881950"/>
                    </a:ext>
                  </a:extLst>
                </a:gridCol>
                <a:gridCol w="4137513">
                  <a:extLst>
                    <a:ext uri="{9D8B030D-6E8A-4147-A177-3AD203B41FA5}">
                      <a16:colId xmlns:a16="http://schemas.microsoft.com/office/drawing/2014/main" val="20753121"/>
                    </a:ext>
                  </a:extLst>
                </a:gridCol>
              </a:tblGrid>
              <a:tr h="323258">
                <a:tc gridSpan="2"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VOCABULARY</a:t>
                      </a:r>
                      <a:endParaRPr lang="en-GB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568169"/>
                  </a:ext>
                </a:extLst>
              </a:tr>
              <a:tr h="264484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Ocean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a huge body of salt water.</a:t>
                      </a:r>
                      <a:endParaRPr lang="en-GB" sz="12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2237857"/>
                  </a:ext>
                </a:extLst>
              </a:tr>
              <a:tr h="264484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Sea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where land and ocean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meet.</a:t>
                      </a:r>
                      <a:endParaRPr lang="en-GB" sz="12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702922"/>
                  </a:ext>
                </a:extLst>
              </a:tr>
              <a:tr h="264484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Habitat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animals and plants live.</a:t>
                      </a:r>
                      <a:endParaRPr lang="en-GB" sz="12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181375"/>
                  </a:ext>
                </a:extLst>
              </a:tr>
              <a:tr h="264484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Bioluminescence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an animal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creating its own light.</a:t>
                      </a:r>
                      <a:endParaRPr lang="en-GB" sz="12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4047"/>
                  </a:ext>
                </a:extLst>
              </a:tr>
              <a:tr h="264484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Gills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organs that allow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fish to breath oxygen under water.</a:t>
                      </a:r>
                      <a:endParaRPr lang="en-GB" sz="12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900712"/>
                  </a:ext>
                </a:extLst>
              </a:tr>
              <a:tr h="264484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Continent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a large area of land.</a:t>
                      </a:r>
                      <a:endParaRPr lang="en-GB" sz="12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673396"/>
                  </a:ext>
                </a:extLst>
              </a:tr>
              <a:tr h="264484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Gills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an organ to help animals breathe underwater.</a:t>
                      </a:r>
                      <a:endParaRPr lang="en-GB" sz="12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182647"/>
                  </a:ext>
                </a:extLst>
              </a:tr>
              <a:tr h="264484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Mammal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an animal with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warm blood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and lungs.</a:t>
                      </a:r>
                      <a:endParaRPr lang="en-GB" sz="12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940171"/>
                  </a:ext>
                </a:extLst>
              </a:tr>
              <a:tr h="264484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Fish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cold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blooded animal with gills and a skeleton.</a:t>
                      </a:r>
                      <a:endParaRPr lang="en-GB" sz="12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390713"/>
                  </a:ext>
                </a:extLst>
              </a:tr>
              <a:tr h="440807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Crustacean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cold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blooded animal with a hard skeleton on the outside of its body.</a:t>
                      </a:r>
                      <a:endParaRPr lang="en-GB" sz="12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804234"/>
                  </a:ext>
                </a:extLst>
              </a:tr>
              <a:tr h="264484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Molluscs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cold blooded animal with gills,</a:t>
                      </a:r>
                      <a:r>
                        <a:rPr lang="en-GB" sz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some live inside a shell.</a:t>
                      </a:r>
                      <a:endParaRPr lang="en-GB" sz="12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05002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8381" y="4280748"/>
            <a:ext cx="2373935" cy="255301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16" y="41001"/>
            <a:ext cx="1415532" cy="137174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83860" y="681506"/>
            <a:ext cx="858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PACIFIC</a:t>
            </a:r>
            <a:endParaRPr lang="en-GB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6680" y="4280753"/>
            <a:ext cx="1839259" cy="128459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525326" y="4315478"/>
            <a:ext cx="1318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CORAL REEF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9229" y="4280748"/>
            <a:ext cx="1832667" cy="128333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3651702" y="5078380"/>
            <a:ext cx="1318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OPEN OCEAN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4428" y="5573974"/>
            <a:ext cx="1841512" cy="127946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1511364" y="5685335"/>
            <a:ext cx="1318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OYSTER REEF</a:t>
            </a:r>
            <a:endParaRPr lang="en-GB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646993" y="6467131"/>
            <a:ext cx="1318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KELP FOREST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81572" y="3926186"/>
            <a:ext cx="2600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LAYERS OF THE OCEAN</a:t>
            </a:r>
            <a:endParaRPr lang="en-GB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217193" y="5697952"/>
            <a:ext cx="10560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 whale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183318">
            <a:off x="11430713" y="3857385"/>
            <a:ext cx="976797" cy="618908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8120921" y="3184709"/>
            <a:ext cx="40342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 IN THE OCEAN</a:t>
            </a:r>
            <a:endParaRPr lang="en-GB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764280" y="3548328"/>
            <a:ext cx="4390916" cy="327922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20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4704" y="4711177"/>
            <a:ext cx="1008227" cy="43011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0375269" y="4562296"/>
            <a:ext cx="7650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octopus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14322" flipH="1">
            <a:off x="9645381" y="4301928"/>
            <a:ext cx="302881" cy="632731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9307827" y="4464472"/>
            <a:ext cx="8221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 </a:t>
            </a:r>
          </a:p>
          <a:p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horse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821764">
            <a:off x="7794694" y="6281563"/>
            <a:ext cx="700913" cy="405074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7690176" y="6112739"/>
            <a:ext cx="4908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crab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930416" y="6513620"/>
            <a:ext cx="688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olphin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079888">
            <a:off x="9492073" y="6296367"/>
            <a:ext cx="475088" cy="46334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8938031" y="6534051"/>
            <a:ext cx="8221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 fish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75166" flipH="1">
            <a:off x="11371219" y="5926433"/>
            <a:ext cx="740597" cy="519068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10934908" y="6106289"/>
            <a:ext cx="4621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94705" y="5190498"/>
            <a:ext cx="2104522" cy="56113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558" l="0" r="100000">
                        <a14:foregroundMark x1="11765" y1="21681" x2="11765" y2="21681"/>
                        <a14:foregroundMark x1="87395" y1="41150" x2="87395" y2="41150"/>
                        <a14:foregroundMark x1="13725" y1="15487" x2="13725" y2="15487"/>
                        <a14:foregroundMark x1="8123" y1="38496" x2="8123" y2="38496"/>
                        <a14:foregroundMark x1="11765" y1="43805" x2="11765" y2="43805"/>
                        <a14:foregroundMark x1="19328" y1="47345" x2="19328" y2="47345"/>
                        <a14:foregroundMark x1="63585" y1="62832" x2="63585" y2="62832"/>
                        <a14:backgroundMark x1="31092" y1="10619" x2="31092" y2="10619"/>
                        <a14:backgroundMark x1="57983" y1="11504" x2="57983" y2="11504"/>
                        <a14:backgroundMark x1="83193" y1="6195" x2="83193" y2="6195"/>
                        <a14:backgroundMark x1="8403" y1="8407" x2="8403" y2="8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10125">
            <a:off x="7777264" y="3997719"/>
            <a:ext cx="591187" cy="421882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7705179" y="4371913"/>
            <a:ext cx="925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clownfish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480728" flipH="1" flipV="1">
            <a:off x="9046265" y="3646881"/>
            <a:ext cx="924526" cy="404627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9205360" y="3988369"/>
            <a:ext cx="8884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swordfish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70963" y1="35616" x2="70963" y2="35616"/>
                        <a14:foregroundMark x1="70222" y1="31233" x2="72889" y2="40000"/>
                        <a14:foregroundMark x1="30074" y1="33151" x2="30074" y2="33151"/>
                        <a14:foregroundMark x1="30074" y1="31233" x2="30074" y2="312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0043" y="3619078"/>
            <a:ext cx="679094" cy="36721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10040986" y="3986379"/>
            <a:ext cx="8221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 fish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649133" y="4622370"/>
            <a:ext cx="8884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squid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6679" y="4576423"/>
            <a:ext cx="1038766" cy="579706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8307795" y="4906530"/>
            <a:ext cx="10560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stingray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248591" y="3947508"/>
            <a:ext cx="9260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acanthurus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4542" y1="24737" x2="15751" y2="26579"/>
                        <a14:foregroundMark x1="15934" y1="26842" x2="2198" y2="41053"/>
                        <a14:foregroundMark x1="26374" y1="28158" x2="18498" y2="35263"/>
                        <a14:foregroundMark x1="17582" y1="36053" x2="11172" y2="61316"/>
                        <a14:foregroundMark x1="21978" y1="55000" x2="18315" y2="68158"/>
                        <a14:foregroundMark x1="18132" y1="70263" x2="17033" y2="75789"/>
                        <a14:foregroundMark x1="17216" y1="80526" x2="17216" y2="80526"/>
                        <a14:foregroundMark x1="72161" y1="57105" x2="75458" y2="62105"/>
                        <a14:foregroundMark x1="93040" y1="70789" x2="93040" y2="77632"/>
                        <a14:foregroundMark x1="94505" y1="59474" x2="96886" y2="66053"/>
                        <a14:foregroundMark x1="95788" y1="50526" x2="98352" y2="55526"/>
                        <a14:foregroundMark x1="64469" y1="49211" x2="56777" y2="57632"/>
                        <a14:foregroundMark x1="65201" y1="50263" x2="62271" y2="56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2018" y="5467522"/>
            <a:ext cx="567472" cy="277348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9087397" y="5670505"/>
            <a:ext cx="8712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plankton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66624">
            <a:off x="10851583" y="3598641"/>
            <a:ext cx="271402" cy="642348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11138228" y="3721993"/>
            <a:ext cx="7219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jellyfish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099965" y="4935937"/>
            <a:ext cx="917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butterflyfish</a:t>
            </a:r>
            <a:endParaRPr lang="en-GB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713069" y="3595640"/>
            <a:ext cx="696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endParaRPr lang="en-GB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8270436" y="5158019"/>
            <a:ext cx="17709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CRUSTACEANS</a:t>
            </a:r>
            <a:endParaRPr lang="en-GB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0957267" y="4900890"/>
            <a:ext cx="12381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MOLLUSCS</a:t>
            </a:r>
            <a:endParaRPr lang="en-GB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93" b="100000" l="0" r="98551">
                        <a14:foregroundMark x1="76812" y1="18579" x2="91667" y2="4918"/>
                        <a14:foregroundMark x1="79710" y1="28415" x2="79710" y2="28415"/>
                        <a14:foregroundMark x1="93841" y1="21311" x2="93841" y2="21311"/>
                        <a14:foregroundMark x1="88043" y1="18033" x2="88043" y2="18033"/>
                        <a14:foregroundMark x1="79348" y1="19126" x2="92029" y2="19672"/>
                        <a14:backgroundMark x1="52174" y1="69945" x2="52174" y2="69945"/>
                        <a14:backgroundMark x1="44203" y1="64481" x2="44203" y2="64481"/>
                        <a14:backgroundMark x1="96377" y1="9290" x2="96377" y2="9290"/>
                        <a14:backgroundMark x1="87319" y1="12568" x2="87319" y2="12568"/>
                        <a14:backgroundMark x1="83696" y1="15301" x2="83696" y2="15301"/>
                        <a14:backgroundMark x1="81522" y1="16393" x2="81522" y2="163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8478">
            <a:off x="8882698" y="5424703"/>
            <a:ext cx="468479" cy="310622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8529809" y="5397040"/>
            <a:ext cx="4399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krill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49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18953">
            <a:off x="7790566" y="5267144"/>
            <a:ext cx="779047" cy="572995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7746882" y="5784098"/>
            <a:ext cx="7032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lobster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>
                        <a14:backgroundMark x1="61417" y1="89573" x2="61417" y2="89573"/>
                        <a14:backgroundMark x1="73622" y1="98104" x2="55118" y2="805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81538" y="4224230"/>
            <a:ext cx="435197" cy="361522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9930416" y="4317865"/>
            <a:ext cx="8221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oyster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>
                        <a14:foregroundMark x1="85246" y1="54645" x2="85246" y2="54645"/>
                        <a14:foregroundMark x1="93443" y1="66120" x2="61066" y2="14208"/>
                        <a14:foregroundMark x1="95492" y1="51366" x2="95492" y2="51366"/>
                        <a14:foregroundMark x1="92623" y1="44262" x2="92623" y2="44262"/>
                        <a14:foregroundMark x1="65164" y1="64481" x2="65164" y2="64481"/>
                        <a14:foregroundMark x1="69262" y1="71585" x2="69262" y2="715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39434">
            <a:off x="11012309" y="4138448"/>
            <a:ext cx="652031" cy="401974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11009632" y="4525333"/>
            <a:ext cx="6971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mussel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72380">
            <a:off x="9989208" y="5591494"/>
            <a:ext cx="1158325" cy="645747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10713208" y="5847769"/>
            <a:ext cx="9427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killer whale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33412" y1="14773" x2="33412" y2="14773"/>
                        <a14:foregroundMark x1="41647" y1="25758" x2="41647" y2="25758"/>
                        <a14:foregroundMark x1="45412" y1="30492" x2="45412" y2="30492"/>
                        <a14:foregroundMark x1="60000" y1="61553" x2="60000" y2="61553"/>
                        <a14:foregroundMark x1="45765" y1="92803" x2="45765" y2="928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5671" y="6174909"/>
            <a:ext cx="997834" cy="561679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>
            <a:off x="10941591" y="6499735"/>
            <a:ext cx="1239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MAMMALS</a:t>
            </a:r>
            <a:endParaRPr lang="en-GB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>
                        <a14:foregroundMark x1="91440" y1="92340" x2="91440" y2="92340"/>
                        <a14:foregroundMark x1="73152" y1="78298" x2="78988" y2="92340"/>
                        <a14:foregroundMark x1="77043" y1="93617" x2="91440" y2="94043"/>
                        <a14:foregroundMark x1="51362" y1="82553" x2="51362" y2="82553"/>
                        <a14:foregroundMark x1="54475" y1="92340" x2="54475" y2="92340"/>
                        <a14:foregroundMark x1="60311" y1="95319" x2="54864" y2="92766"/>
                        <a14:foregroundMark x1="52140" y1="91064" x2="52140" y2="91064"/>
                        <a14:foregroundMark x1="51362" y1="87660" x2="51362" y2="87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46034">
            <a:off x="8242276" y="6005655"/>
            <a:ext cx="718361" cy="738908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8768170" y="6320798"/>
            <a:ext cx="8712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shrimp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715142" y="5758646"/>
            <a:ext cx="811002" cy="600623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9436841" y="5873353"/>
            <a:ext cx="8712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</a:p>
          <a:p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spider</a:t>
            </a:r>
            <a:endParaRPr lang="en-GB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48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0" b="99581" l="0" r="100000">
                        <a14:foregroundMark x1="35551" y1="85325" x2="35171" y2="88679"/>
                        <a14:foregroundMark x1="39734" y1="87421" x2="39163" y2="94549"/>
                        <a14:foregroundMark x1="46958" y1="88050" x2="47338" y2="95807"/>
                        <a14:foregroundMark x1="52471" y1="87421" x2="54563" y2="96226"/>
                        <a14:foregroundMark x1="61597" y1="91195" x2="61597" y2="91195"/>
                        <a14:foregroundMark x1="23954" y1="74843" x2="21863" y2="81132"/>
                        <a14:foregroundMark x1="16730" y1="79455" x2="16730" y2="79455"/>
                        <a14:foregroundMark x1="13498" y1="74004" x2="13498" y2="74004"/>
                        <a14:foregroundMark x1="11787" y1="70650" x2="11787" y2="70650"/>
                        <a14:foregroundMark x1="8555" y1="66457" x2="8555" y2="66457"/>
                        <a14:foregroundMark x1="15970" y1="67296" x2="10456" y2="71698"/>
                        <a14:foregroundMark x1="23764" y1="82390" x2="21103" y2="85954"/>
                        <a14:foregroundMark x1="77376" y1="26205" x2="86312" y2="19916"/>
                        <a14:backgroundMark x1="11787" y1="7338" x2="11787" y2="7338"/>
                        <a14:backgroundMark x1="80228" y1="8595" x2="80228" y2="8595"/>
                        <a14:backgroundMark x1="96768" y1="37526" x2="84411" y2="5451"/>
                        <a14:backgroundMark x1="73954" y1="6080" x2="73954" y2="6080"/>
                        <a14:backgroundMark x1="52852" y1="11111" x2="52852" y2="11111"/>
                        <a14:backgroundMark x1="57985" y1="13417" x2="57985" y2="13417"/>
                        <a14:backgroundMark x1="3042" y1="12369" x2="3042" y2="12369"/>
                        <a14:backgroundMark x1="4943" y1="70650" x2="2852" y2="15094"/>
                        <a14:backgroundMark x1="11977" y1="21384" x2="11977" y2="21384"/>
                        <a14:backgroundMark x1="32129" y1="2516" x2="32129" y2="2516"/>
                        <a14:backgroundMark x1="31559" y1="9853" x2="31559" y2="9853"/>
                        <a14:backgroundMark x1="41825" y1="5031" x2="41825" y2="5031"/>
                        <a14:backgroundMark x1="41445" y1="8805" x2="41445" y2="8805"/>
                        <a14:backgroundMark x1="81939" y1="18029" x2="56274" y2="1887"/>
                        <a14:backgroundMark x1="48289" y1="5031" x2="48289" y2="5031"/>
                        <a14:backgroundMark x1="36312" y1="12579" x2="36312" y2="12579"/>
                        <a14:backgroundMark x1="11217" y1="72327" x2="16920" y2="69182"/>
                        <a14:backgroundMark x1="84791" y1="28302" x2="84791" y2="28302"/>
                        <a14:backgroundMark x1="82510" y1="28092" x2="82510" y2="28092"/>
                        <a14:backgroundMark x1="77757" y1="31237" x2="82510" y2="283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388613" y="4154906"/>
            <a:ext cx="586610" cy="531964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8946770" y="4262312"/>
            <a:ext cx="8221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pufferfish</a:t>
            </a: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5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3884" y="4657608"/>
            <a:ext cx="578110" cy="409704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0" b="100000" l="0" r="100000">
                        <a14:foregroundMark x1="78876" y1="28109" x2="78876" y2="28109"/>
                        <a14:foregroundMark x1="87053" y1="11940" x2="87053" y2="11940"/>
                        <a14:foregroundMark x1="93015" y1="4726" x2="80239" y2="228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9517">
            <a:off x="8389062" y="3550943"/>
            <a:ext cx="662069" cy="45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5371" y="1371600"/>
            <a:ext cx="107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North America</a:t>
            </a:r>
            <a:endParaRPr lang="en-GB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65863" y="3561805"/>
            <a:ext cx="107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South America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22125" y="901943"/>
            <a:ext cx="10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Europe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91496" y="2804160"/>
            <a:ext cx="10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Africa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03623" y="1371600"/>
            <a:ext cx="10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Asia</a:t>
            </a:r>
            <a:endParaRPr lang="en-GB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110651" y="4136572"/>
            <a:ext cx="1367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Australia</a:t>
            </a:r>
            <a:endParaRPr lang="en-GB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04114" y="6405638"/>
            <a:ext cx="1885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Antarctica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5096" y="2884157"/>
            <a:ext cx="107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Pacific Ocean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2581" y="2079486"/>
            <a:ext cx="107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Atlantic Ocean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5656" y="5808375"/>
            <a:ext cx="243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Southern Ocean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02880" y="3915748"/>
            <a:ext cx="107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Indian Ocean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85268" y="1965403"/>
            <a:ext cx="107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Pacific Ocean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2078" y="121920"/>
            <a:ext cx="198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</a:rPr>
              <a:t>Arctic Ocean</a:t>
            </a:r>
            <a:endParaRPr lang="en-GB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195</Words>
  <Application>Microsoft Office PowerPoint</Application>
  <PresentationFormat>Widescreen</PresentationFormat>
  <Paragraphs>79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The Reach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Alanah aah. Harris</dc:creator>
  <cp:lastModifiedBy>Alanah aah. Harris</cp:lastModifiedBy>
  <cp:revision>39</cp:revision>
  <dcterms:created xsi:type="dcterms:W3CDTF">2020-06-04T09:42:12Z</dcterms:created>
  <dcterms:modified xsi:type="dcterms:W3CDTF">2020-06-27T12:35:08Z</dcterms:modified>
</cp:coreProperties>
</file>